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37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83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28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85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57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04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0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8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0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20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A218-5517-4814-A218-D634CA2B1624}" type="datetimeFigureOut">
              <a:rPr lang="ru-RU" smtClean="0"/>
              <a:t>13.02.2015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7EC51-94E9-43FE-9530-84F5B6EF9A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63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085184"/>
          </a:xfrm>
          <a:blipFill>
            <a:blip r:embed="rId2"/>
            <a:tile tx="0" ty="0" sx="100000" sy="100000" flip="none" algn="tl"/>
          </a:blipFill>
          <a:ln>
            <a:noFill/>
          </a:ln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yrillic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39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5" y="1744663"/>
            <a:ext cx="9875838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1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Столярные идеи</dc:title>
  <dc:creator>Tunder</dc:creator>
  <cp:lastModifiedBy>Tunder</cp:lastModifiedBy>
  <cp:revision>6</cp:revision>
  <dcterms:created xsi:type="dcterms:W3CDTF">2015-02-13T17:32:39Z</dcterms:created>
  <dcterms:modified xsi:type="dcterms:W3CDTF">2015-02-13T19:09:54Z</dcterms:modified>
</cp:coreProperties>
</file>